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 snapToGrid="0">
      <p:cViewPr>
        <p:scale>
          <a:sx n="51" d="100"/>
          <a:sy n="51" d="100"/>
        </p:scale>
        <p:origin x="-444" y="-3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AA974DC-EC9A-447D-903F-0F1E979012B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8C3BD35B-F120-44D8-806D-8F750C30CD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46C6DC0E-E8B5-4273-8E5E-D3E1ED4FAE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AAA21-9E65-45AA-BE72-D2F33DB93549}" type="datetimeFigureOut">
              <a:rPr lang="en-US" smtClean="0"/>
              <a:t>1/31/2019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BBA06300-5D2B-48CF-B34F-EB588E7A69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B88D9A88-45F5-4B92-BE3E-ED0A2DCB67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35B5D3-0E4A-4EF5-8193-6683E4540C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22873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5A0C578-15F8-4B91-AEA9-4D69D76C87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4FDAFF67-A530-4446-A8FB-84542A6011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F3E5130F-239E-4B3A-BC8A-02D454FD34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AAA21-9E65-45AA-BE72-D2F33DB93549}" type="datetimeFigureOut">
              <a:rPr lang="en-US" smtClean="0"/>
              <a:t>1/31/2019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2A38CC36-DDD8-4489-9BAC-F2E9A546F1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260A6F7C-8789-4544-9152-E4DB405AB3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35B5D3-0E4A-4EF5-8193-6683E4540C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8674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4389A0D-D69F-4898-9060-63A4E719EC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CF84B37B-2FB0-4068-9E9B-FB4D894F60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0C0199EA-3A2B-4D0D-A9C2-573E562356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AAA21-9E65-45AA-BE72-D2F33DB93549}" type="datetimeFigureOut">
              <a:rPr lang="en-US" smtClean="0"/>
              <a:t>1/31/2019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3494744C-606A-467F-BCA2-AC9B1CE297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AF2AD666-8307-45FD-9097-3BFA3768A9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35B5D3-0E4A-4EF5-8193-6683E4540C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57926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50EE3BB-9FCB-4455-9ADE-8F7F25F007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B05E99B2-8BBD-47E4-841F-8ABEA90FABE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ED521908-538C-480C-942A-40014BC429B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1B58B440-F8F6-474A-A478-E1CBAA0672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AAA21-9E65-45AA-BE72-D2F33DB93549}" type="datetimeFigureOut">
              <a:rPr lang="en-US" smtClean="0"/>
              <a:t>1/31/2019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02527FC4-D175-4A70-B98B-C9B2BA38A0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7F759BD5-BE2D-4570-978E-FB9EE3B443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35B5D3-0E4A-4EF5-8193-6683E4540C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20226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FBD9DA7-B32C-43F0-A8EE-FA1D2AB16D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AE457ACB-FA78-440D-8E45-7DF1B775F9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5A2D5CFD-C190-4CFC-8F90-8E9C5ED468F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BFBBE631-6352-4AF2-9054-31789D02378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91B0F358-D866-4C8D-A34D-7133EED51C5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27E1B6B3-AE57-43D5-AE80-A9FD3184BB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AAA21-9E65-45AA-BE72-D2F33DB93549}" type="datetimeFigureOut">
              <a:rPr lang="en-US" smtClean="0"/>
              <a:t>1/31/2019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052AFD30-8F65-4536-82EA-2B9A456EB3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7771A213-E741-4807-93D0-FA781C5348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35B5D3-0E4A-4EF5-8193-6683E4540C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75903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D61E43F-8CDE-4514-B9C6-3D9AD6B7E1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77F4B590-2C59-4DF5-9952-F2E45186BC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AAA21-9E65-45AA-BE72-D2F33DB93549}" type="datetimeFigureOut">
              <a:rPr lang="en-US" smtClean="0"/>
              <a:t>1/31/2019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30F5CEFF-4FFA-41D0-9B6B-DC96554906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C447B842-5354-47F8-98C3-C67B372584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35B5D3-0E4A-4EF5-8193-6683E4540C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91276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60DE2ADB-4D86-49D5-A171-0C4F5C3B12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AAA21-9E65-45AA-BE72-D2F33DB93549}" type="datetimeFigureOut">
              <a:rPr lang="en-US" smtClean="0"/>
              <a:t>1/31/2019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BDDA8F80-ED70-408C-BFE4-FA01BE72C8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697FB2AA-F0AC-4FFE-B8A1-1561E4F66D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35B5D3-0E4A-4EF5-8193-6683E4540C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0158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547C252-F9DC-4E98-8E85-1AE33A98A3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BFE04116-A835-45BC-A1EC-0C3110A279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1AEA905D-B6AA-463C-A365-87DF1905FFA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0F6E0EAC-C83D-4D86-97C5-4F4BB8F7B6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AAA21-9E65-45AA-BE72-D2F33DB93549}" type="datetimeFigureOut">
              <a:rPr lang="en-US" smtClean="0"/>
              <a:t>1/31/2019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C1BD967F-7AD2-4B7F-91E7-C2C72AB998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2AB33C49-EC2F-440E-B8D1-51548008F2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35B5D3-0E4A-4EF5-8193-6683E4540C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67203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B64DD42-4138-45D5-982D-F83D90302F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CBED652F-7833-44B8-8C4E-F283095DB15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FA4930BA-F7EB-4E39-A29B-622BA14B58E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305126F7-BC21-40E2-BF5B-B8923064E7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AAA21-9E65-45AA-BE72-D2F33DB93549}" type="datetimeFigureOut">
              <a:rPr lang="en-US" smtClean="0"/>
              <a:t>1/31/2019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BCE61B59-A160-44C7-8768-A283E4A7C0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6BACF99B-89EC-40AA-B09C-38EBB157A7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35B5D3-0E4A-4EF5-8193-6683E4540C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53431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EEECE63-94B3-4966-AA5A-F5AD08FE4C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0A40902A-A20A-4879-8C57-354E3205F15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87486304-B19C-46BD-A989-8580B7E412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AAA21-9E65-45AA-BE72-D2F33DB93549}" type="datetimeFigureOut">
              <a:rPr lang="en-US" smtClean="0"/>
              <a:t>1/31/2019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1D493A02-D9ED-4A1C-9676-1BEC39A6AE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D1A50BC9-2C89-49C5-AE93-F636F0EC5D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35B5D3-0E4A-4EF5-8193-6683E4540C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18796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D2B2C857-929B-494A-8D45-DB56DA5560C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44F645A3-E658-45C0-8EF4-89BD2A1A5E6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6EF7B082-3E5F-4E2B-B559-17FAD27FA0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AAA21-9E65-45AA-BE72-D2F33DB93549}" type="datetimeFigureOut">
              <a:rPr lang="en-US" smtClean="0"/>
              <a:t>1/31/2019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AF2413E6-DBC5-4501-8A01-038010C86B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BC83FAEF-1C07-4349-A6E7-1C6C14E82C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35B5D3-0E4A-4EF5-8193-6683E4540C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28162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62E4D2E6-EB12-48F1-8C6E-6C13003BFE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8DCA8E8A-EC8A-45B8-BE10-B03D21BF67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75B9A68C-FCA7-408B-9009-81718EAF7C2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AAAA21-9E65-45AA-BE72-D2F33DB93549}" type="datetimeFigureOut">
              <a:rPr lang="en-US" smtClean="0"/>
              <a:t>1/31/2019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DCCEB3BA-B10B-48DC-BC40-9DE8D4CC414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E32B23FE-03F1-4D71-91C2-79EDE2B9D9D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35B5D3-0E4A-4EF5-8193-6683E4540C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06440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87F5795-6C50-400A-8954-9E670A4D786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Cuba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D5AFB635-498C-423C-9C2F-BD807229E45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7409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5DCABCF-5E21-4D6A-B29C-624FEE9302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Exports, imports and balance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FCCD8EF5-0A67-43C8-ACFB-1E296763EB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4000" dirty="0"/>
              <a:t>The value of exports is $ 1.1 billion making Cuba the 143</a:t>
            </a:r>
            <a:r>
              <a:rPr lang="en-US" sz="4000" baseline="30000" dirty="0"/>
              <a:t>rd</a:t>
            </a:r>
            <a:r>
              <a:rPr lang="en-US" sz="4000" dirty="0"/>
              <a:t> exported</a:t>
            </a:r>
          </a:p>
          <a:p>
            <a:r>
              <a:rPr lang="en-US" sz="4000" dirty="0"/>
              <a:t>Imports are $ 6.73 billion making Cuba 110</a:t>
            </a:r>
            <a:r>
              <a:rPr lang="en-US" sz="4000" baseline="30000" dirty="0"/>
              <a:t>th</a:t>
            </a:r>
            <a:r>
              <a:rPr lang="en-US" sz="4000" dirty="0"/>
              <a:t> world importer.</a:t>
            </a:r>
          </a:p>
          <a:p>
            <a:r>
              <a:rPr lang="en-US" sz="4000" dirty="0"/>
              <a:t>Cuba had a negative trade balance of 5.55 billion in net imports.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6773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954A12D-A1B2-4F12-B9EF-F5AD2EAADF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Top 3 Imports and Exports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F7A4FB21-EF2B-409E-A4B7-FC65476C7C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Imports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Poultry meat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Corn 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Refined petroleum</a:t>
            </a:r>
          </a:p>
          <a:p>
            <a:r>
              <a:rPr lang="en-US" dirty="0"/>
              <a:t>Exports 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Raw sugar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Rolled tobacco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Hard liquor</a:t>
            </a:r>
          </a:p>
        </p:txBody>
      </p:sp>
    </p:spTree>
    <p:extLst>
      <p:ext uri="{BB962C8B-B14F-4D97-AF65-F5344CB8AC3E}">
        <p14:creationId xmlns:p14="http://schemas.microsoft.com/office/powerpoint/2010/main" val="2671940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5F72C5A-7C85-4DDA-8A2E-88E3E89869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Import and Export partners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1CE88686-B720-4A6A-AE44-B874E775AC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Import partners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China (27%)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Spain (15%)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Italy (5.1%)</a:t>
            </a:r>
          </a:p>
          <a:p>
            <a:r>
              <a:rPr lang="en-US" dirty="0"/>
              <a:t>Export partners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China (22%)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Spain (12%)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Brazil (4.7%)</a:t>
            </a:r>
          </a:p>
        </p:txBody>
      </p:sp>
    </p:spTree>
    <p:extLst>
      <p:ext uri="{BB962C8B-B14F-4D97-AF65-F5344CB8AC3E}">
        <p14:creationId xmlns:p14="http://schemas.microsoft.com/office/powerpoint/2010/main" val="187016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1B110C1-5118-4094-89B1-AC6DF30FD3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Annual household income, population, unemployment and GDP per capita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0BD0F288-21F6-464A-8E63-D082D501CC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Annual household income in Cuba is $ 767.</a:t>
            </a:r>
          </a:p>
          <a:p>
            <a:r>
              <a:rPr lang="en-US" sz="4000" dirty="0"/>
              <a:t>In 2017, Cuba had a population of 112,200,000 people.</a:t>
            </a:r>
          </a:p>
          <a:p>
            <a:r>
              <a:rPr lang="en-US" sz="4000" dirty="0"/>
              <a:t>Currently, Cuba’s unemployment rate stands at 1.6%.</a:t>
            </a:r>
          </a:p>
          <a:p>
            <a:r>
              <a:rPr lang="en-US" sz="4000" dirty="0"/>
              <a:t>The Cuba’s GDP per capita is $ 6445</a:t>
            </a:r>
          </a:p>
        </p:txBody>
      </p:sp>
    </p:spTree>
    <p:extLst>
      <p:ext uri="{BB962C8B-B14F-4D97-AF65-F5344CB8AC3E}">
        <p14:creationId xmlns:p14="http://schemas.microsoft.com/office/powerpoint/2010/main" val="2725804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9DDA13E-7555-4CF7-B249-C775E1A6C3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Poverty line and percentage population under poverty.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00BD888-013C-4A87-A662-9FDB24E805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800" dirty="0"/>
              <a:t>The poverty line in Cuba is below $2 per day since most people earn $20 per month. </a:t>
            </a:r>
          </a:p>
          <a:p>
            <a:r>
              <a:rPr lang="en-US" sz="4800" dirty="0"/>
              <a:t>This makes 45% of Cuban population to live under poverty.</a:t>
            </a:r>
          </a:p>
        </p:txBody>
      </p:sp>
    </p:spTree>
    <p:extLst>
      <p:ext uri="{BB962C8B-B14F-4D97-AF65-F5344CB8AC3E}">
        <p14:creationId xmlns:p14="http://schemas.microsoft.com/office/powerpoint/2010/main" val="2497206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26BB08B-D37F-4A0A-BB85-3D30CFBAD3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Retrieved from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C6CA9468-A3D6-4ABC-9353-887EB12A88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https://atlas.media.mit.edu/en/profile/country/cub/</a:t>
            </a:r>
          </a:p>
        </p:txBody>
      </p:sp>
    </p:spTree>
    <p:extLst>
      <p:ext uri="{BB962C8B-B14F-4D97-AF65-F5344CB8AC3E}">
        <p14:creationId xmlns:p14="http://schemas.microsoft.com/office/powerpoint/2010/main" val="1172907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63</TotalTime>
  <Words>187</Words>
  <Application>Microsoft Office PowerPoint</Application>
  <PresentationFormat>Custom</PresentationFormat>
  <Paragraphs>33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Cuba</vt:lpstr>
      <vt:lpstr>Exports, imports and balance</vt:lpstr>
      <vt:lpstr>Top 3 Imports and Exports</vt:lpstr>
      <vt:lpstr>Import and Export partners</vt:lpstr>
      <vt:lpstr>Annual household income, population, unemployment and GDP per capita</vt:lpstr>
      <vt:lpstr>Poverty line and percentage population under poverty. </vt:lpstr>
      <vt:lpstr>Retrieved from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Simon</cp:lastModifiedBy>
  <cp:revision>12</cp:revision>
  <dcterms:created xsi:type="dcterms:W3CDTF">2019-01-31T14:21:04Z</dcterms:created>
  <dcterms:modified xsi:type="dcterms:W3CDTF">2019-01-31T15:35:14Z</dcterms:modified>
</cp:coreProperties>
</file>